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1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1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9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9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2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4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2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6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90084-EDD1-4C3F-879A-9B4598566933}" type="datetimeFigureOut">
              <a:rPr lang="it-IT" smtClean="0"/>
              <a:t>30/05/2025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une.borgonovo.pc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protocollo.borgonovo@legalmail.it&#187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40667F5-AA18-F489-AC95-7B4905E7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29" y="3855"/>
            <a:ext cx="7562404" cy="106879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07495B-F87C-400A-9B11-83034D2A5787}"/>
              </a:ext>
            </a:extLst>
          </p:cNvPr>
          <p:cNvSpPr txBox="1"/>
          <p:nvPr/>
        </p:nvSpPr>
        <p:spPr>
          <a:xfrm>
            <a:off x="186504" y="8279851"/>
            <a:ext cx="7104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DOMANDA FAMIGLIE SCARICABILE DAL SITO DEL COMUNE DI BORGONOVO VAL TIDONE DAL 03.06.2025 ALLE ORE 12 DEL 07.07.2025 – 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  <a:hlinkClick r:id="rId3"/>
              </a:rPr>
              <a:t>www.comune.borgonovo.pc.it</a:t>
            </a:r>
            <a:endParaRPr lang="it-IT" sz="1600" dirty="0">
              <a:solidFill>
                <a:schemeClr val="bg1"/>
              </a:solidFill>
              <a:latin typeface="Lato" panose="020F0502020204030203"/>
            </a:endParaRPr>
          </a:p>
          <a:p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INVIARE DOMANDA COMPILATA A « 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  <a:hlinkClick r:id="rId4"/>
              </a:rPr>
              <a:t>protocollo.borgonovo@legalmail.it»</a:t>
            </a:r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 o consegnarla all’ufficio protocollo del Comune.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4F3556-72FB-6E9D-EC3F-8EAAFAEDF5E1}"/>
              </a:ext>
            </a:extLst>
          </p:cNvPr>
          <p:cNvSpPr txBox="1"/>
          <p:nvPr/>
        </p:nvSpPr>
        <p:spPr>
          <a:xfrm>
            <a:off x="5643154" y="10216189"/>
            <a:ext cx="152937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COMUNE DI BORGONOVO VAL TIDONE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6F75F1-E63E-4725-9765-E3EB9A50832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35" y="9491277"/>
            <a:ext cx="817245" cy="817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4757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53</Words>
  <Application>Microsoft Office PowerPoint</Application>
  <PresentationFormat>Personalizzato</PresentationFormat>
  <Paragraphs>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Lato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Roberto Culacciati</cp:lastModifiedBy>
  <cp:revision>9</cp:revision>
  <dcterms:created xsi:type="dcterms:W3CDTF">2024-03-25T09:21:56Z</dcterms:created>
  <dcterms:modified xsi:type="dcterms:W3CDTF">2025-05-30T08:46:45Z</dcterms:modified>
</cp:coreProperties>
</file>