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49" d="100"/>
          <a:sy n="49" d="100"/>
        </p:scale>
        <p:origin x="3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borgonovo.pc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protocollo.borgonovo@legalmail.it&#187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1B51A0-680F-1C4D-9D87-DCDD6C9D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75"/>
            <a:ext cx="10686257" cy="1512086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96234-DAFB-8AEB-46E3-D110383349E3}"/>
              </a:ext>
            </a:extLst>
          </p:cNvPr>
          <p:cNvSpPr txBox="1"/>
          <p:nvPr/>
        </p:nvSpPr>
        <p:spPr>
          <a:xfrm>
            <a:off x="7256834" y="14319397"/>
            <a:ext cx="2666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COMUNE DI BORGONOVO VAL TIDONE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37414" y="11806209"/>
            <a:ext cx="10010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" panose="020F0502020204030203"/>
              </a:rPr>
              <a:t>DOMANDA FAMIGLIE SCARICABILE DAL SITO DEL COMUNE DI BORGONOVO VAL TIDONE DAL 03.06.2026 ALLE ORE 12 DEL 03.07.2026 – </a:t>
            </a:r>
            <a:r>
              <a:rPr lang="it-IT" sz="2400" dirty="0">
                <a:solidFill>
                  <a:schemeClr val="bg1"/>
                </a:solidFill>
                <a:latin typeface="Lato" panose="020F0502020204030203"/>
                <a:hlinkClick r:id="rId3"/>
              </a:rPr>
              <a:t>www.comune.borgonovo.pc.it</a:t>
            </a:r>
            <a:endParaRPr lang="it-IT" sz="2400" dirty="0">
              <a:solidFill>
                <a:schemeClr val="bg1"/>
              </a:solidFill>
              <a:latin typeface="Lato" panose="020F0502020204030203"/>
            </a:endParaRPr>
          </a:p>
          <a:p>
            <a:r>
              <a:rPr lang="it-IT" sz="2400" dirty="0">
                <a:solidFill>
                  <a:schemeClr val="bg1"/>
                </a:solidFill>
                <a:latin typeface="Lato" panose="020F0502020204030203"/>
              </a:rPr>
              <a:t>INVIARE DOMANDA COMPILATA A « </a:t>
            </a:r>
            <a:r>
              <a:rPr lang="it-IT" sz="2400" dirty="0">
                <a:solidFill>
                  <a:schemeClr val="bg1"/>
                </a:solidFill>
                <a:latin typeface="Lato" panose="020F0502020204030203"/>
                <a:hlinkClick r:id="rId4"/>
              </a:rPr>
              <a:t>protocollo.borgonovo@legalmail.it»</a:t>
            </a:r>
            <a:r>
              <a:rPr lang="it-IT" sz="2400" dirty="0">
                <a:solidFill>
                  <a:schemeClr val="bg1"/>
                </a:solidFill>
                <a:latin typeface="Lato" panose="020F0502020204030203"/>
              </a:rPr>
              <a:t> o consegnarla all’ufficio protocollo del Comune.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566A81-3795-4990-8E36-534C54A09B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60" y="13634350"/>
            <a:ext cx="817245" cy="817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53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Roberto Culacciati</cp:lastModifiedBy>
  <cp:revision>11</cp:revision>
  <dcterms:created xsi:type="dcterms:W3CDTF">2024-03-25T11:35:01Z</dcterms:created>
  <dcterms:modified xsi:type="dcterms:W3CDTF">2026-04-27T10:43:31Z</dcterms:modified>
</cp:coreProperties>
</file>